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3" r:id="rId3"/>
    <p:sldId id="264" r:id="rId4"/>
    <p:sldId id="257" r:id="rId5"/>
    <p:sldId id="262" r:id="rId6"/>
    <p:sldId id="260" r:id="rId7"/>
    <p:sldId id="265" r:id="rId8"/>
    <p:sldId id="259" r:id="rId9"/>
    <p:sldId id="266" r:id="rId10"/>
    <p:sldId id="261" r:id="rId11"/>
    <p:sldId id="258" r:id="rId1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99" autoAdjust="0"/>
  </p:normalViewPr>
  <p:slideViewPr>
    <p:cSldViewPr snapToGrid="0" snapToObjects="1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4742-66EA-A042-B8F5-20576DB82A01}" type="datetimeFigureOut">
              <a:rPr lang="es-ES" smtClean="0"/>
              <a:t>12/03/2013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AD37-02D4-B844-AC76-7AD195E5FC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893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4742-66EA-A042-B8F5-20576DB82A01}" type="datetimeFigureOut">
              <a:rPr lang="es-ES" smtClean="0"/>
              <a:t>12/03/2013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AD37-02D4-B844-AC76-7AD195E5FC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8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4742-66EA-A042-B8F5-20576DB82A01}" type="datetimeFigureOut">
              <a:rPr lang="es-ES" smtClean="0"/>
              <a:t>12/03/2013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AD37-02D4-B844-AC76-7AD195E5FC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8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4742-66EA-A042-B8F5-20576DB82A01}" type="datetimeFigureOut">
              <a:rPr lang="es-ES" smtClean="0"/>
              <a:t>12/03/2013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AD37-02D4-B844-AC76-7AD195E5FC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74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4742-66EA-A042-B8F5-20576DB82A01}" type="datetimeFigureOut">
              <a:rPr lang="es-ES" smtClean="0"/>
              <a:t>12/03/2013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AD37-02D4-B844-AC76-7AD195E5FC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017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4742-66EA-A042-B8F5-20576DB82A01}" type="datetimeFigureOut">
              <a:rPr lang="es-ES" smtClean="0"/>
              <a:t>12/03/2013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AD37-02D4-B844-AC76-7AD195E5FC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6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4742-66EA-A042-B8F5-20576DB82A01}" type="datetimeFigureOut">
              <a:rPr lang="es-ES" smtClean="0"/>
              <a:t>12/03/2013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AD37-02D4-B844-AC76-7AD195E5FC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05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4742-66EA-A042-B8F5-20576DB82A01}" type="datetimeFigureOut">
              <a:rPr lang="es-ES" smtClean="0"/>
              <a:t>12/03/2013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AD37-02D4-B844-AC76-7AD195E5FC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37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4742-66EA-A042-B8F5-20576DB82A01}" type="datetimeFigureOut">
              <a:rPr lang="es-ES" smtClean="0"/>
              <a:t>12/03/2013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AD37-02D4-B844-AC76-7AD195E5FC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8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4742-66EA-A042-B8F5-20576DB82A01}" type="datetimeFigureOut">
              <a:rPr lang="es-ES" smtClean="0"/>
              <a:t>12/03/2013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AD37-02D4-B844-AC76-7AD195E5FC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33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4742-66EA-A042-B8F5-20576DB82A01}" type="datetimeFigureOut">
              <a:rPr lang="es-ES" smtClean="0"/>
              <a:t>12/03/2013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AD37-02D4-B844-AC76-7AD195E5FC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297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94742-66EA-A042-B8F5-20576DB82A01}" type="datetimeFigureOut">
              <a:rPr lang="es-ES" smtClean="0"/>
              <a:t>12/03/2013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AAD37-02D4-B844-AC76-7AD195E5FC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02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omunic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2857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79874" y="239468"/>
            <a:ext cx="4093080" cy="627166"/>
          </a:xfrm>
        </p:spPr>
        <p:txBody>
          <a:bodyPr/>
          <a:lstStyle/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A todo el Personal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77559" y="1217649"/>
            <a:ext cx="8435005" cy="3218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77559" y="1638097"/>
            <a:ext cx="5320145" cy="22317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Con la finalidad de mantener la imagen institucional, será necesario utilizar las plantillas autorizadas por la Dirección General Adjunta de Comunicación Social y Cambio Cultural, para los avisos de intranet y correo masivo.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4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naciona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2857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62712" y="239468"/>
            <a:ext cx="4110242" cy="627166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Título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77559" y="1217649"/>
            <a:ext cx="8435005" cy="3218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Contenido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91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omunic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2857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79874" y="239468"/>
            <a:ext cx="4093080" cy="627166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Título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77559" y="1217649"/>
            <a:ext cx="8435005" cy="3218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Contenido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46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idenc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2857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88454" y="239468"/>
            <a:ext cx="4075919" cy="627166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Título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77559" y="1217649"/>
            <a:ext cx="8435005" cy="3218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Contenido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88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ecretaria-ejecuti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2857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88454" y="239468"/>
            <a:ext cx="4101661" cy="627166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Título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77559" y="1217649"/>
            <a:ext cx="8435005" cy="3218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Contenido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40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seso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2857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54132" y="239468"/>
            <a:ext cx="4135984" cy="627166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Título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77559" y="1217649"/>
            <a:ext cx="8435005" cy="3218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Contenido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99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juridi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2857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79874" y="239468"/>
            <a:ext cx="4075918" cy="627166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Título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77559" y="1217649"/>
            <a:ext cx="8435005" cy="3218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Contenido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538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stitucionaliz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2857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71292" y="239468"/>
            <a:ext cx="4110243" cy="627166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Título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77559" y="1217649"/>
            <a:ext cx="8435005" cy="3218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Contenido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0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rasnversaliz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2857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71293" y="239468"/>
            <a:ext cx="4127404" cy="627166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Título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77559" y="1217649"/>
            <a:ext cx="8435005" cy="3218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Contenido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38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evalu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2857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71292" y="239468"/>
            <a:ext cx="4093081" cy="627166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Título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77559" y="1217649"/>
            <a:ext cx="8435005" cy="3218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Contenido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12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administr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2857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54132" y="239468"/>
            <a:ext cx="4153145" cy="627166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Título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77559" y="1217649"/>
            <a:ext cx="8435005" cy="3218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Contenido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27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60</Words>
  <Application>Microsoft Office PowerPoint</Application>
  <PresentationFormat>Presentación en pantalla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ofipc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Rodrigo Jimenez Solorzano</dc:creator>
  <cp:lastModifiedBy>Anahi Reynoso Flores</cp:lastModifiedBy>
  <cp:revision>7</cp:revision>
  <dcterms:created xsi:type="dcterms:W3CDTF">2013-03-12T18:19:04Z</dcterms:created>
  <dcterms:modified xsi:type="dcterms:W3CDTF">2013-03-12T22:10:48Z</dcterms:modified>
</cp:coreProperties>
</file>