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6" autoAdjust="0"/>
    <p:restoredTop sz="94641" autoAdjust="0"/>
  </p:normalViewPr>
  <p:slideViewPr>
    <p:cSldViewPr snapToObjects="1">
      <p:cViewPr varScale="1">
        <p:scale>
          <a:sx n="194" d="100"/>
          <a:sy n="194" d="100"/>
        </p:scale>
        <p:origin x="-2192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EE2B23B1-BF1A-3E4A-95F0-6A8034FDF92C}" type="datetime1">
              <a:rPr lang="en-US"/>
              <a:pPr/>
              <a:t>2/24/15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s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D3656285-FBD1-6443-9AE8-C97638410B36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9731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E2BD10A1-9E0A-034E-8C62-160B33833269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30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6519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39963"/>
            <a:ext cx="8229600" cy="2895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476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4"/>
          <p:cNvSpPr txBox="1">
            <a:spLocks noChangeArrowheads="1"/>
          </p:cNvSpPr>
          <p:nvPr/>
        </p:nvSpPr>
        <p:spPr bwMode="auto">
          <a:xfrm>
            <a:off x="0" y="2977479"/>
            <a:ext cx="9144000" cy="1899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 anchorCtr="0">
            <a:no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4000" dirty="0" err="1" smtClean="0">
                <a:solidFill>
                  <a:schemeClr val="bg1"/>
                </a:solidFill>
                <a:latin typeface="Calibri"/>
                <a:cs typeface="Calibri"/>
              </a:rPr>
              <a:t>T</a:t>
            </a:r>
            <a:r>
              <a:rPr lang="en-US" sz="4000" dirty="0" err="1" smtClean="0">
                <a:solidFill>
                  <a:schemeClr val="bg1"/>
                </a:solidFill>
                <a:latin typeface="Calibri"/>
                <a:cs typeface="Calibri"/>
              </a:rPr>
              <a:t>ítulo</a:t>
            </a:r>
            <a:endParaRPr lang="en-US" sz="4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4101171" y="260814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2756829" y="11646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xmlns:p14="http://schemas.microsoft.com/office/powerpoint/2010/main"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xmlns:p14="http://schemas.microsoft.com/office/powerpoint/2010/main" spd="slow">
        <p:checker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ción INM201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INM2013.potx</Template>
  <TotalTime>178</TotalTime>
  <Words>2</Words>
  <Application>Microsoft Macintosh PowerPoint</Application>
  <PresentationFormat>Presentación en pantalla (4:3)</PresentationFormat>
  <Paragraphs>2</Paragraphs>
  <Slides>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Presentación INM2013</vt:lpstr>
      <vt:lpstr>Presentación de PowerPoint</vt:lpstr>
      <vt:lpstr>Presentación de PowerPoint</vt:lpstr>
    </vt:vector>
  </TitlesOfParts>
  <Company>Instituto Nacional de las Mujeres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Armando Mata Sevilla</dc:creator>
  <cp:lastModifiedBy>Jose Armando Mata Sevilla</cp:lastModifiedBy>
  <cp:revision>33</cp:revision>
  <dcterms:created xsi:type="dcterms:W3CDTF">2009-07-29T14:04:59Z</dcterms:created>
  <dcterms:modified xsi:type="dcterms:W3CDTF">2015-02-24T22:41:19Z</dcterms:modified>
</cp:coreProperties>
</file>